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4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6/26/16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 3 Vocabulary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7 “The Language of Poetry,” </a:t>
            </a:r>
            <a:r>
              <a:rPr lang="en-US" smtClean="0"/>
              <a:t>&amp; Unit 10 “The</a:t>
            </a:r>
            <a:r>
              <a:rPr lang="en-US" dirty="0" smtClean="0"/>
              <a:t> Tragedy of Romeo and Juliet”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9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Bugle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 err="1"/>
              <a:t>valveless</a:t>
            </a:r>
            <a:r>
              <a:rPr lang="en-US" dirty="0"/>
              <a:t> brass instrument that resembles a trumpet and is used especially for military calls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</a:t>
            </a:r>
          </a:p>
          <a:p>
            <a:r>
              <a:rPr lang="en-US" dirty="0"/>
              <a:t>The soldier sounded the </a:t>
            </a:r>
            <a:r>
              <a:rPr lang="en-US" b="1" u="sng" dirty="0"/>
              <a:t>bugle</a:t>
            </a:r>
            <a:r>
              <a:rPr lang="en-US" dirty="0"/>
              <a:t> to announce the start of the war.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68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Cleave: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divide by or as if by a cutting blow; split</a:t>
            </a:r>
          </a:p>
          <a:p>
            <a:r>
              <a:rPr lang="en-US" i="1" smtClean="0"/>
              <a:t>Synonyms</a:t>
            </a:r>
            <a:r>
              <a:rPr lang="en-US" dirty="0"/>
              <a:t>: split, disunite, divide</a:t>
            </a:r>
          </a:p>
          <a:p>
            <a:r>
              <a:rPr lang="en-US" i="1" dirty="0"/>
              <a:t>Antonyms</a:t>
            </a:r>
            <a:r>
              <a:rPr lang="en-US" dirty="0"/>
              <a:t>: undivided, unite, unanimous</a:t>
            </a:r>
          </a:p>
          <a:p>
            <a:r>
              <a:rPr lang="en-US" dirty="0"/>
              <a:t>I used an axe to </a:t>
            </a:r>
            <a:r>
              <a:rPr lang="en-US" b="1" u="sng" dirty="0"/>
              <a:t>cleave </a:t>
            </a:r>
            <a:r>
              <a:rPr lang="en-US" dirty="0"/>
              <a:t>the firewood we would need to survive the cold winter.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8814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Conjure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Verb</a:t>
            </a:r>
          </a:p>
          <a:p>
            <a:pPr lvl="0"/>
            <a:r>
              <a:rPr lang="en-US" dirty="0" smtClean="0"/>
              <a:t>summon </a:t>
            </a:r>
            <a:r>
              <a:rPr lang="en-US" dirty="0"/>
              <a:t>into action or bring into existence</a:t>
            </a:r>
            <a:r>
              <a:rPr lang="en-US" dirty="0" smtClean="0"/>
              <a:t>.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solicit, beseech, invoke</a:t>
            </a:r>
          </a:p>
          <a:p>
            <a:pPr lvl="0"/>
            <a:r>
              <a:rPr lang="en-US" dirty="0" smtClean="0"/>
              <a:t>Ant: give, answer, command</a:t>
            </a:r>
            <a:endParaRPr lang="en-US" dirty="0"/>
          </a:p>
          <a:p>
            <a:r>
              <a:rPr lang="en-US" dirty="0"/>
              <a:t>Nay, I’ll </a:t>
            </a:r>
            <a:r>
              <a:rPr lang="en-US" b="1" u="sng" dirty="0"/>
              <a:t>conjure</a:t>
            </a:r>
            <a:r>
              <a:rPr lang="en-US" dirty="0"/>
              <a:t> too.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3590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Crest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highest part or point of something such as a hill or wave</a:t>
            </a:r>
          </a:p>
          <a:p>
            <a:r>
              <a:rPr lang="en-US" i="1" smtClean="0"/>
              <a:t>Synonyms</a:t>
            </a:r>
            <a:r>
              <a:rPr lang="en-US" dirty="0"/>
              <a:t>: tip-top, zenith, peak, summit</a:t>
            </a:r>
          </a:p>
          <a:p>
            <a:r>
              <a:rPr lang="en-US" i="1" dirty="0"/>
              <a:t>Antonyms</a:t>
            </a:r>
            <a:r>
              <a:rPr lang="en-US" dirty="0"/>
              <a:t>: bottom, lowest, lowermost</a:t>
            </a:r>
          </a:p>
          <a:p>
            <a:r>
              <a:rPr lang="en-US" dirty="0"/>
              <a:t>Bob was anxious and excited as the rollercoaster reached the highest </a:t>
            </a:r>
            <a:r>
              <a:rPr lang="en-US" b="1" u="sng" dirty="0"/>
              <a:t>crest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7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Dewy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wet </a:t>
            </a:r>
            <a:r>
              <a:rPr lang="en-US" dirty="0"/>
              <a:t>with dew</a:t>
            </a:r>
          </a:p>
          <a:p>
            <a:r>
              <a:rPr lang="en-US" i="1" smtClean="0"/>
              <a:t>Synonyms</a:t>
            </a:r>
            <a:r>
              <a:rPr lang="en-US" dirty="0"/>
              <a:t>: moist with dew</a:t>
            </a:r>
          </a:p>
          <a:p>
            <a:r>
              <a:rPr lang="en-US" i="1" dirty="0"/>
              <a:t>Antonyms</a:t>
            </a:r>
            <a:r>
              <a:rPr lang="en-US" dirty="0"/>
              <a:t>: (near antonym) dry</a:t>
            </a:r>
          </a:p>
          <a:p>
            <a:r>
              <a:rPr lang="en-US" dirty="0"/>
              <a:t>The </a:t>
            </a:r>
            <a:r>
              <a:rPr lang="en-US" b="1" u="sng" dirty="0"/>
              <a:t>dewy</a:t>
            </a:r>
            <a:r>
              <a:rPr lang="en-US" dirty="0"/>
              <a:t> grass made my flip-flops slippery as I walked through the grass.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90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Effeminate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(adjective)</a:t>
            </a:r>
          </a:p>
          <a:p>
            <a:pPr lvl="0"/>
            <a:r>
              <a:rPr lang="en-US" dirty="0" smtClean="0"/>
              <a:t>having </a:t>
            </a:r>
            <a:r>
              <a:rPr lang="en-US" dirty="0"/>
              <a:t>unsuitable feminine </a:t>
            </a:r>
            <a:r>
              <a:rPr lang="en-US" dirty="0" smtClean="0"/>
              <a:t>qualities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womanish, epicene</a:t>
            </a:r>
          </a:p>
          <a:p>
            <a:pPr lvl="0"/>
            <a:r>
              <a:rPr lang="en-US" dirty="0" smtClean="0"/>
              <a:t>Ant: masculine</a:t>
            </a:r>
            <a:endParaRPr lang="en-US" dirty="0"/>
          </a:p>
          <a:p>
            <a:r>
              <a:rPr lang="en-US" dirty="0"/>
              <a:t>O sweet Juliet, thy beauty hath made me </a:t>
            </a:r>
            <a:r>
              <a:rPr lang="en-US" b="1" u="sng" dirty="0"/>
              <a:t>effeminate</a:t>
            </a:r>
            <a:r>
              <a:rPr lang="en-US" dirty="0"/>
              <a:t> and in my temper </a:t>
            </a:r>
            <a:r>
              <a:rPr lang="en-US" dirty="0" err="1"/>
              <a:t>soft’ned</a:t>
            </a:r>
            <a:r>
              <a:rPr lang="en-US" dirty="0"/>
              <a:t> </a:t>
            </a:r>
            <a:r>
              <a:rPr lang="en-US" dirty="0" err="1"/>
              <a:t>valour’s</a:t>
            </a:r>
            <a:r>
              <a:rPr lang="en-US" dirty="0"/>
              <a:t> steel.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1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Eloquence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ability to speak or write well and in an effective way</a:t>
            </a:r>
          </a:p>
          <a:p>
            <a:r>
              <a:rPr lang="en-US" i="1" smtClean="0"/>
              <a:t>Synonyms</a:t>
            </a:r>
            <a:r>
              <a:rPr lang="en-US" dirty="0"/>
              <a:t>: expressiveness, ability, style, loquacity</a:t>
            </a:r>
          </a:p>
          <a:p>
            <a:r>
              <a:rPr lang="en-US" i="1" dirty="0"/>
              <a:t>Antonyms</a:t>
            </a:r>
            <a:r>
              <a:rPr lang="en-US" dirty="0"/>
              <a:t>: weakness, incompetence, inability</a:t>
            </a:r>
          </a:p>
          <a:p>
            <a:r>
              <a:rPr lang="en-US" dirty="0"/>
              <a:t>Dr. Martin Luther King Jr. was a preacher of great power and </a:t>
            </a:r>
            <a:r>
              <a:rPr lang="en-US" b="1" u="sng" dirty="0"/>
              <a:t>eloquence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Inexorable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(adjective)</a:t>
            </a:r>
          </a:p>
          <a:p>
            <a:pPr lvl="0"/>
            <a:r>
              <a:rPr lang="en-US" dirty="0" smtClean="0"/>
              <a:t>not </a:t>
            </a:r>
            <a:r>
              <a:rPr lang="en-US" dirty="0"/>
              <a:t>to be placated or appeased or moved by </a:t>
            </a:r>
            <a:r>
              <a:rPr lang="en-US" dirty="0" smtClean="0"/>
              <a:t>entreaty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determined, inflexible, resolute</a:t>
            </a:r>
          </a:p>
          <a:p>
            <a:pPr lvl="0"/>
            <a:r>
              <a:rPr lang="en-US" dirty="0" smtClean="0"/>
              <a:t>Ant: flexible, lenient, yielding</a:t>
            </a:r>
            <a:endParaRPr lang="en-US" dirty="0"/>
          </a:p>
          <a:p>
            <a:r>
              <a:rPr lang="en-US" dirty="0"/>
              <a:t>The time and my intents are savage-wild, </a:t>
            </a:r>
            <a:r>
              <a:rPr lang="en-US" dirty="0" smtClean="0"/>
              <a:t>more </a:t>
            </a:r>
            <a:r>
              <a:rPr lang="en-US" dirty="0"/>
              <a:t>fierce and more </a:t>
            </a:r>
            <a:r>
              <a:rPr lang="en-US" b="1" u="sng" dirty="0"/>
              <a:t>inexorable</a:t>
            </a:r>
            <a:r>
              <a:rPr lang="en-US" dirty="0"/>
              <a:t> far </a:t>
            </a:r>
            <a:r>
              <a:rPr lang="en-US" dirty="0" smtClean="0"/>
              <a:t>than </a:t>
            </a:r>
            <a:r>
              <a:rPr lang="en-US" dirty="0"/>
              <a:t>empty tigers or the roaring sea.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55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Inmost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(adjective)</a:t>
            </a:r>
          </a:p>
          <a:p>
            <a:pPr lvl="0"/>
            <a:r>
              <a:rPr lang="en-US" dirty="0" smtClean="0"/>
              <a:t>deepest </a:t>
            </a:r>
            <a:r>
              <a:rPr lang="en-US" dirty="0"/>
              <a:t>within, farthest from the outside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</a:t>
            </a:r>
          </a:p>
          <a:p>
            <a:r>
              <a:rPr lang="en-US" dirty="0"/>
              <a:t>She used a diary to record her </a:t>
            </a:r>
            <a:r>
              <a:rPr lang="en-US" b="1" u="sng" dirty="0"/>
              <a:t>inmost</a:t>
            </a:r>
            <a:r>
              <a:rPr lang="en-US" dirty="0"/>
              <a:t> thoughts and feelings.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753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Inrolling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rolling </a:t>
            </a:r>
            <a:r>
              <a:rPr lang="en-US" dirty="0"/>
              <a:t>in; to move across the ground or another surface by turning over and over</a:t>
            </a:r>
          </a:p>
          <a:p>
            <a:r>
              <a:rPr lang="en-US" i="1" smtClean="0"/>
              <a:t>Synonyms</a:t>
            </a:r>
            <a:r>
              <a:rPr lang="en-US" dirty="0"/>
              <a:t>: turn, flow, stream</a:t>
            </a:r>
          </a:p>
          <a:p>
            <a:r>
              <a:rPr lang="en-US" i="1" dirty="0"/>
              <a:t>Antonyms</a:t>
            </a:r>
            <a:r>
              <a:rPr lang="en-US" dirty="0"/>
              <a:t>: harden, set, clot</a:t>
            </a:r>
          </a:p>
          <a:p>
            <a:r>
              <a:rPr lang="en-US" dirty="0"/>
              <a:t>Shells washed up on the beach with the</a:t>
            </a:r>
            <a:r>
              <a:rPr lang="en-US" b="1" u="sng" dirty="0"/>
              <a:t> </a:t>
            </a:r>
            <a:r>
              <a:rPr lang="en-US" b="1" u="sng" dirty="0" err="1"/>
              <a:t>inrolling</a:t>
            </a:r>
            <a:r>
              <a:rPr lang="en-US" dirty="0"/>
              <a:t> tide.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28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Acclaimed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when </a:t>
            </a:r>
            <a:r>
              <a:rPr lang="en-US" dirty="0"/>
              <a:t>someone or something is praised in a very strong and enthusiastic way</a:t>
            </a:r>
          </a:p>
          <a:p>
            <a:r>
              <a:rPr lang="en-US" i="1" smtClean="0"/>
              <a:t>Synonyms</a:t>
            </a:r>
            <a:r>
              <a:rPr lang="en-US" smtClean="0"/>
              <a:t>: </a:t>
            </a:r>
            <a:r>
              <a:rPr lang="en-US" dirty="0"/>
              <a:t>credited, honored</a:t>
            </a:r>
          </a:p>
          <a:p>
            <a:r>
              <a:rPr lang="en-US" i="1" dirty="0"/>
              <a:t>Antonyms</a:t>
            </a:r>
            <a:r>
              <a:rPr lang="en-US" dirty="0"/>
              <a:t>: knock, slam</a:t>
            </a:r>
          </a:p>
          <a:p>
            <a:r>
              <a:rPr lang="en-US" dirty="0"/>
              <a:t>The new Star Wars movie is </a:t>
            </a:r>
            <a:r>
              <a:rPr lang="en-US" b="1" u="sng" dirty="0"/>
              <a:t>acclaimed</a:t>
            </a:r>
            <a:r>
              <a:rPr lang="en-US" dirty="0"/>
              <a:t> as a global success after opening weekend sales were announced.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00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u="sng" dirty="0"/>
              <a:t>Invocation</a:t>
            </a:r>
            <a:r>
              <a:rPr lang="en-US" dirty="0"/>
              <a:t>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act of appealing for </a:t>
            </a:r>
            <a:r>
              <a:rPr lang="en-US" dirty="0" smtClean="0"/>
              <a:t>help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appeal, prayer, petition</a:t>
            </a:r>
          </a:p>
          <a:p>
            <a:pPr lvl="0"/>
            <a:r>
              <a:rPr lang="en-US" dirty="0" smtClean="0"/>
              <a:t>Ant: NONE</a:t>
            </a:r>
            <a:endParaRPr lang="en-US" dirty="0"/>
          </a:p>
          <a:p>
            <a:r>
              <a:rPr lang="en-US" dirty="0"/>
              <a:t>That were some spite; my </a:t>
            </a:r>
            <a:r>
              <a:rPr lang="en-US" b="1" u="sng" dirty="0"/>
              <a:t>invocation</a:t>
            </a:r>
            <a:r>
              <a:rPr lang="en-US" dirty="0"/>
              <a:t> is fair and honest: in his mistress’ name, I conjure only but to raise up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8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Jocund: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adjective</a:t>
            </a:r>
          </a:p>
          <a:p>
            <a:pPr lvl="0"/>
            <a:r>
              <a:rPr lang="en-US" dirty="0" smtClean="0"/>
              <a:t>Full </a:t>
            </a:r>
            <a:r>
              <a:rPr lang="en-US" dirty="0"/>
              <a:t>of or showing high-spirited </a:t>
            </a:r>
            <a:r>
              <a:rPr lang="en-US" dirty="0" smtClean="0"/>
              <a:t>merriment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jolly, lighthearted, elated</a:t>
            </a:r>
          </a:p>
          <a:p>
            <a:pPr lvl="0"/>
            <a:r>
              <a:rPr lang="en-US" dirty="0" smtClean="0"/>
              <a:t>Ant: sad</a:t>
            </a:r>
            <a:endParaRPr lang="en-US" dirty="0"/>
          </a:p>
          <a:p>
            <a:r>
              <a:rPr lang="en-US" dirty="0"/>
              <a:t>Night’s candles are burnt out, and</a:t>
            </a:r>
            <a:r>
              <a:rPr lang="en-US" b="1" u="sng" dirty="0"/>
              <a:t> jocund</a:t>
            </a:r>
            <a:r>
              <a:rPr lang="en-US" dirty="0"/>
              <a:t> day stands tiptoe on the misty mountain tops.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805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Lapse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stop for usually a brief time</a:t>
            </a:r>
          </a:p>
          <a:p>
            <a:r>
              <a:rPr lang="en-US" i="1" smtClean="0"/>
              <a:t>Synonyms</a:t>
            </a:r>
            <a:r>
              <a:rPr lang="en-US" dirty="0"/>
              <a:t>: halt, stay, suspend</a:t>
            </a:r>
          </a:p>
          <a:p>
            <a:r>
              <a:rPr lang="en-US" i="1" dirty="0"/>
              <a:t>Antonyms</a:t>
            </a:r>
            <a:r>
              <a:rPr lang="en-US" dirty="0"/>
              <a:t>: continue, prolong</a:t>
            </a:r>
          </a:p>
          <a:p>
            <a:r>
              <a:rPr lang="en-US" dirty="0"/>
              <a:t>A </a:t>
            </a:r>
            <a:r>
              <a:rPr lang="en-US" b="1" u="sng" dirty="0"/>
              <a:t>lapse</a:t>
            </a:r>
            <a:r>
              <a:rPr lang="en-US" dirty="0"/>
              <a:t> of judgment about weather conditions led to a crane collapse in New York’s Tribeca.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461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Lucid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easily </a:t>
            </a:r>
            <a:r>
              <a:rPr lang="en-US" dirty="0"/>
              <a:t>understood; completely intelligible or comprehensible</a:t>
            </a:r>
          </a:p>
          <a:p>
            <a:r>
              <a:rPr lang="en-US" i="1" smtClean="0"/>
              <a:t>Synonyms</a:t>
            </a:r>
            <a:r>
              <a:rPr lang="en-US" dirty="0"/>
              <a:t>: clear, distinct, explicit</a:t>
            </a:r>
          </a:p>
          <a:p>
            <a:r>
              <a:rPr lang="en-US" i="1" dirty="0"/>
              <a:t>Antonyms</a:t>
            </a:r>
            <a:r>
              <a:rPr lang="en-US" dirty="0"/>
              <a:t>: unclear, vague, puzzled</a:t>
            </a:r>
          </a:p>
          <a:p>
            <a:r>
              <a:rPr lang="en-US" dirty="0"/>
              <a:t>Poetry can be </a:t>
            </a:r>
            <a:r>
              <a:rPr lang="en-US" b="1" u="sng" dirty="0"/>
              <a:t>lucid </a:t>
            </a:r>
            <a:r>
              <a:rPr lang="en-US" dirty="0"/>
              <a:t>with the proper reading and analyzing strategies.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77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Lustre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gentle sheen or soft glow, especially that of a partly reflective surface</a:t>
            </a:r>
          </a:p>
          <a:p>
            <a:r>
              <a:rPr lang="en-US" i="1" smtClean="0"/>
              <a:t>Synonyms</a:t>
            </a:r>
            <a:r>
              <a:rPr lang="en-US" dirty="0"/>
              <a:t>: shimmer, gleam</a:t>
            </a:r>
          </a:p>
          <a:p>
            <a:r>
              <a:rPr lang="en-US" i="1" dirty="0"/>
              <a:t>Antonyms</a:t>
            </a:r>
            <a:r>
              <a:rPr lang="en-US" dirty="0"/>
              <a:t>: dullness, darkness</a:t>
            </a:r>
          </a:p>
          <a:p>
            <a:r>
              <a:rPr lang="en-US" dirty="0"/>
              <a:t>The road salt caked on my car hides the </a:t>
            </a:r>
            <a:r>
              <a:rPr lang="en-US" b="1" u="sng" dirty="0" err="1"/>
              <a:t>lustre</a:t>
            </a:r>
            <a:r>
              <a:rPr lang="en-US" dirty="0"/>
              <a:t> of the paint job.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47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Maimed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injured </a:t>
            </a:r>
            <a:r>
              <a:rPr lang="en-US" dirty="0"/>
              <a:t>by violence</a:t>
            </a:r>
          </a:p>
          <a:p>
            <a:r>
              <a:rPr lang="en-US" i="1" smtClean="0"/>
              <a:t>Synonyms</a:t>
            </a:r>
            <a:r>
              <a:rPr lang="en-US" dirty="0"/>
              <a:t>: crippled, disabled, incapacitated</a:t>
            </a:r>
          </a:p>
          <a:p>
            <a:r>
              <a:rPr lang="en-US" i="1" dirty="0"/>
              <a:t>Antonyms</a:t>
            </a:r>
            <a:r>
              <a:rPr lang="en-US" dirty="0"/>
              <a:t>: cured, healed, rehabilitated</a:t>
            </a:r>
          </a:p>
          <a:p>
            <a:r>
              <a:rPr lang="en-US" dirty="0"/>
              <a:t>Wounded Warrior Project helps our </a:t>
            </a:r>
            <a:r>
              <a:rPr lang="en-US" b="1" u="sng" dirty="0"/>
              <a:t>maimed</a:t>
            </a:r>
            <a:r>
              <a:rPr lang="en-US" dirty="0"/>
              <a:t> veterans readjust to life after battle.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91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Mignonette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garden plant with white flowers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	</a:t>
            </a:r>
          </a:p>
          <a:p>
            <a:r>
              <a:rPr lang="en-US" dirty="0"/>
              <a:t>Fragrant </a:t>
            </a:r>
            <a:r>
              <a:rPr lang="en-US" b="1" u="sng" dirty="0"/>
              <a:t>mignonettes </a:t>
            </a:r>
            <a:r>
              <a:rPr lang="en-US" dirty="0"/>
              <a:t>were planted by the outhouse to mask the odors.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158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Misadventure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an </a:t>
            </a:r>
            <a:r>
              <a:rPr lang="en-US" dirty="0"/>
              <a:t>instance of </a:t>
            </a:r>
            <a:r>
              <a:rPr lang="en-US" dirty="0" smtClean="0"/>
              <a:t>misfortune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accident, calamity, blunder</a:t>
            </a:r>
          </a:p>
          <a:p>
            <a:pPr lvl="0"/>
            <a:r>
              <a:rPr lang="en-US" dirty="0" smtClean="0"/>
              <a:t>Ant: blessing, good fortune, success</a:t>
            </a:r>
            <a:endParaRPr lang="en-US" dirty="0"/>
          </a:p>
          <a:p>
            <a:r>
              <a:rPr lang="en-US" dirty="0"/>
              <a:t>Your looks are pale and wild and do import some </a:t>
            </a:r>
            <a:r>
              <a:rPr lang="en-US" b="1" u="sng" dirty="0"/>
              <a:t>misadventure.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99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O’er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adverb) </a:t>
            </a:r>
            <a:endParaRPr lang="en-US" dirty="0" smtClean="0"/>
          </a:p>
          <a:p>
            <a:pPr lvl="0"/>
            <a:r>
              <a:rPr lang="en-US" dirty="0" smtClean="0"/>
              <a:t>OVER</a:t>
            </a:r>
            <a:r>
              <a:rPr lang="en-US" dirty="0"/>
              <a:t>; across a space</a:t>
            </a:r>
          </a:p>
          <a:p>
            <a:r>
              <a:rPr lang="en-US" i="1" smtClean="0"/>
              <a:t>Synonyms</a:t>
            </a:r>
            <a:r>
              <a:rPr lang="en-US" dirty="0"/>
              <a:t>: across, through, athwart</a:t>
            </a:r>
          </a:p>
          <a:p>
            <a:r>
              <a:rPr lang="en-US" i="1" dirty="0"/>
              <a:t>Antonyms</a:t>
            </a:r>
            <a:r>
              <a:rPr lang="en-US" dirty="0"/>
              <a:t>: (near) under</a:t>
            </a:r>
          </a:p>
          <a:p>
            <a:r>
              <a:rPr lang="en-US" dirty="0"/>
              <a:t>The star-spangled banner waves </a:t>
            </a:r>
            <a:r>
              <a:rPr lang="en-US" b="1" u="sng" dirty="0"/>
              <a:t>o’er</a:t>
            </a:r>
            <a:r>
              <a:rPr lang="en-US" dirty="0"/>
              <a:t> the land of the free and the home of the brave.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3167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Paramour: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love, especially a secret or illicit </a:t>
            </a:r>
            <a:r>
              <a:rPr lang="en-US" dirty="0" smtClean="0"/>
              <a:t>one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mistress/mister, courtesan, sweetheart</a:t>
            </a:r>
          </a:p>
          <a:p>
            <a:pPr lvl="0"/>
            <a:r>
              <a:rPr lang="en-US" dirty="0" smtClean="0"/>
              <a:t>Ant: enemy</a:t>
            </a:r>
            <a:endParaRPr lang="en-US" dirty="0"/>
          </a:p>
          <a:p>
            <a:r>
              <a:rPr lang="en-US" dirty="0"/>
              <a:t>Shall I believe that unsubstantial death is amorous, and that the lean abhorred monster keeps thee here in dark to be his </a:t>
            </a:r>
            <a:r>
              <a:rPr lang="en-US" b="1" u="sng" dirty="0"/>
              <a:t>paramour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454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Bayonet</a:t>
            </a:r>
            <a:r>
              <a:rPr lang="en-US" dirty="0"/>
              <a:t>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long knife that is attached to the end of a rifle and is used as a weapon in battle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</a:t>
            </a:r>
          </a:p>
          <a:p>
            <a:r>
              <a:rPr lang="en-US" dirty="0"/>
              <a:t>Civil War troops were armed with </a:t>
            </a:r>
            <a:r>
              <a:rPr lang="en-US" b="1" u="sng" dirty="0"/>
              <a:t>bayonets</a:t>
            </a:r>
            <a:r>
              <a:rPr lang="en-US" dirty="0"/>
              <a:t> which offered two methods of attack.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0177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Pestilence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any </a:t>
            </a:r>
            <a:r>
              <a:rPr lang="en-US" dirty="0"/>
              <a:t>epidemic disease with a high death </a:t>
            </a:r>
            <a:r>
              <a:rPr lang="en-US" dirty="0" smtClean="0"/>
              <a:t>rate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sickness, contagion, plague</a:t>
            </a:r>
          </a:p>
          <a:p>
            <a:pPr lvl="0"/>
            <a:r>
              <a:rPr lang="en-US" dirty="0" smtClean="0"/>
              <a:t>Ant: health, advantage</a:t>
            </a:r>
            <a:endParaRPr lang="en-US" dirty="0"/>
          </a:p>
          <a:p>
            <a:r>
              <a:rPr lang="en-US" dirty="0"/>
              <a:t>Suspecting that we both were in a house where the infectious </a:t>
            </a:r>
            <a:r>
              <a:rPr lang="en-US" b="1" u="sng" dirty="0"/>
              <a:t>pestilence</a:t>
            </a:r>
            <a:r>
              <a:rPr lang="en-US" dirty="0"/>
              <a:t> did reign, [he] </a:t>
            </a:r>
            <a:r>
              <a:rPr lang="en-US" dirty="0" err="1"/>
              <a:t>seal’d</a:t>
            </a:r>
            <a:r>
              <a:rPr lang="en-US" dirty="0"/>
              <a:t> up the doors…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932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Redolent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causing </a:t>
            </a:r>
            <a:r>
              <a:rPr lang="en-US" dirty="0"/>
              <a:t>thoughts or memories of tenderness</a:t>
            </a:r>
          </a:p>
          <a:p>
            <a:r>
              <a:rPr lang="en-US" i="1" smtClean="0"/>
              <a:t>Synonyms</a:t>
            </a:r>
            <a:r>
              <a:rPr lang="en-US" dirty="0"/>
              <a:t>: remembrance, reminiscent</a:t>
            </a:r>
          </a:p>
          <a:p>
            <a:r>
              <a:rPr lang="en-US" i="1" dirty="0"/>
              <a:t>Antonyms</a:t>
            </a:r>
            <a:r>
              <a:rPr lang="en-US" dirty="0"/>
              <a:t>: forgetful</a:t>
            </a:r>
          </a:p>
          <a:p>
            <a:r>
              <a:rPr lang="en-US" dirty="0"/>
              <a:t>The smell of cookies baking is </a:t>
            </a:r>
            <a:r>
              <a:rPr lang="en-US" b="1" u="sng" dirty="0"/>
              <a:t>redolent</a:t>
            </a:r>
            <a:r>
              <a:rPr lang="en-US" dirty="0"/>
              <a:t> of my childhood.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558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Sabres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long, heavy sword with a curved blade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</a:t>
            </a:r>
          </a:p>
          <a:p>
            <a:r>
              <a:rPr lang="en-US" dirty="0"/>
              <a:t>Johnny Depp learned how to wield a </a:t>
            </a:r>
            <a:r>
              <a:rPr lang="en-US" b="1" u="sng" dirty="0"/>
              <a:t>sabre</a:t>
            </a:r>
            <a:r>
              <a:rPr lang="en-US" dirty="0"/>
              <a:t> for his role in Pirates of the Caribbean.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8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/>
              <a:t>Slumb’rous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SLUMBEROUS</a:t>
            </a:r>
            <a:r>
              <a:rPr lang="en-US" dirty="0"/>
              <a:t>; heavy with sleep</a:t>
            </a:r>
          </a:p>
          <a:p>
            <a:r>
              <a:rPr lang="en-US" i="1" smtClean="0"/>
              <a:t>Synonyms</a:t>
            </a:r>
            <a:r>
              <a:rPr lang="en-US" dirty="0"/>
              <a:t>: sleepy, drowsy, dozy</a:t>
            </a:r>
          </a:p>
          <a:p>
            <a:r>
              <a:rPr lang="en-US" i="1" dirty="0"/>
              <a:t>Antonyms</a:t>
            </a:r>
            <a:r>
              <a:rPr lang="en-US" dirty="0"/>
              <a:t>: alert, awake, </a:t>
            </a:r>
            <a:r>
              <a:rPr lang="en-US" dirty="0" smtClean="0"/>
              <a:t>restless</a:t>
            </a:r>
          </a:p>
          <a:p>
            <a:r>
              <a:rPr lang="en-US" dirty="0"/>
              <a:t>The </a:t>
            </a:r>
            <a:r>
              <a:rPr lang="en-US" b="1" u="sng" dirty="0" err="1"/>
              <a:t>slumb’rous</a:t>
            </a:r>
            <a:r>
              <a:rPr lang="en-US" dirty="0"/>
              <a:t> puppy was asleep on his back and snoring loudly.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54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Solace: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(noun)</a:t>
            </a:r>
          </a:p>
          <a:p>
            <a:pPr lvl="0"/>
            <a:r>
              <a:rPr lang="en-US" dirty="0" smtClean="0"/>
              <a:t>comfort </a:t>
            </a:r>
            <a:r>
              <a:rPr lang="en-US" dirty="0"/>
              <a:t>in disappointment or </a:t>
            </a:r>
            <a:r>
              <a:rPr lang="en-US" dirty="0" smtClean="0"/>
              <a:t>misery</a:t>
            </a:r>
          </a:p>
          <a:p>
            <a:pPr lvl="0"/>
            <a:r>
              <a:rPr lang="en-US" dirty="0" err="1" smtClean="0"/>
              <a:t>Syn</a:t>
            </a:r>
            <a:r>
              <a:rPr lang="en-US" dirty="0" smtClean="0"/>
              <a:t>: condolence, consolation, relief</a:t>
            </a:r>
          </a:p>
          <a:p>
            <a:pPr lvl="0"/>
            <a:r>
              <a:rPr lang="en-US" dirty="0" smtClean="0"/>
              <a:t>Ant: discord</a:t>
            </a:r>
            <a:r>
              <a:rPr lang="en-US" smtClean="0"/>
              <a:t>, disharmony</a:t>
            </a:r>
            <a:endParaRPr lang="en-US" dirty="0"/>
          </a:p>
          <a:p>
            <a:r>
              <a:rPr lang="en-US" dirty="0"/>
              <a:t>But one, poor one, one poor and loving child, but one thing to rejoice and </a:t>
            </a:r>
            <a:r>
              <a:rPr lang="en-US" u="sng" dirty="0"/>
              <a:t>solace</a:t>
            </a:r>
            <a:r>
              <a:rPr lang="en-US" dirty="0"/>
              <a:t> in, and cruel Death have </a:t>
            </a:r>
            <a:r>
              <a:rPr lang="en-US" dirty="0" err="1"/>
              <a:t>catch’d</a:t>
            </a:r>
            <a:r>
              <a:rPr lang="en-US" dirty="0"/>
              <a:t> it from my sight!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044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Steadfast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very </a:t>
            </a:r>
            <a:r>
              <a:rPr lang="en-US" dirty="0"/>
              <a:t>devoted or loyal to a person, belief, or cause; not changing</a:t>
            </a:r>
          </a:p>
          <a:p>
            <a:r>
              <a:rPr lang="en-US" i="1" smtClean="0"/>
              <a:t>Synonyms</a:t>
            </a:r>
            <a:r>
              <a:rPr lang="en-US" dirty="0"/>
              <a:t>: dedicated, constant, dependable</a:t>
            </a:r>
          </a:p>
          <a:p>
            <a:r>
              <a:rPr lang="en-US" i="1" dirty="0"/>
              <a:t>Antonyms</a:t>
            </a:r>
            <a:r>
              <a:rPr lang="en-US" dirty="0"/>
              <a:t>: dishonest, disloyal, unreliable</a:t>
            </a:r>
          </a:p>
          <a:p>
            <a:r>
              <a:rPr lang="en-US" dirty="0"/>
              <a:t>The #1 fan showed </a:t>
            </a:r>
            <a:r>
              <a:rPr lang="en-US" b="1" u="sng" dirty="0"/>
              <a:t>steadfast</a:t>
            </a:r>
            <a:r>
              <a:rPr lang="en-US" dirty="0"/>
              <a:t> loyalty to their favorite team, the Ravens, even though they didn’t make the playoffs.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73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Tardy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slow </a:t>
            </a:r>
            <a:r>
              <a:rPr lang="en-US" dirty="0"/>
              <a:t>in moving, acting, or happening</a:t>
            </a:r>
          </a:p>
          <a:p>
            <a:r>
              <a:rPr lang="en-US" i="1" smtClean="0"/>
              <a:t>Synonyms</a:t>
            </a:r>
            <a:r>
              <a:rPr lang="en-US" dirty="0"/>
              <a:t>: dallying, lagging, unhurried</a:t>
            </a:r>
          </a:p>
          <a:p>
            <a:r>
              <a:rPr lang="en-US" i="1" dirty="0"/>
              <a:t>Antonyms</a:t>
            </a:r>
            <a:r>
              <a:rPr lang="en-US" dirty="0"/>
              <a:t>: prompt, quick, hasty</a:t>
            </a:r>
          </a:p>
          <a:p>
            <a:r>
              <a:rPr lang="en-US" dirty="0"/>
              <a:t>Michael received a detention after he was </a:t>
            </a:r>
            <a:r>
              <a:rPr lang="en-US" b="1" u="sng" dirty="0"/>
              <a:t>tardy</a:t>
            </a:r>
            <a:r>
              <a:rPr lang="en-US" dirty="0"/>
              <a:t> arriving to class more than three times.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928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Throbbing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beat with a strong, steady rhythm</a:t>
            </a:r>
          </a:p>
          <a:p>
            <a:r>
              <a:rPr lang="en-US" i="1" smtClean="0"/>
              <a:t>Synonyms</a:t>
            </a:r>
            <a:r>
              <a:rPr lang="en-US" dirty="0"/>
              <a:t>: beat, palpitate, pulse</a:t>
            </a:r>
          </a:p>
          <a:p>
            <a:r>
              <a:rPr lang="en-US" i="1" dirty="0"/>
              <a:t>Antonyms</a:t>
            </a:r>
            <a:r>
              <a:rPr lang="en-US" dirty="0"/>
              <a:t>: fluctuate, quiver, tremble</a:t>
            </a:r>
          </a:p>
          <a:p>
            <a:r>
              <a:rPr lang="en-US" dirty="0"/>
              <a:t>David could feel his pulse </a:t>
            </a:r>
            <a:r>
              <a:rPr lang="en-US" b="1" u="sng" dirty="0"/>
              <a:t>throbbing</a:t>
            </a:r>
            <a:r>
              <a:rPr lang="en-US" dirty="0"/>
              <a:t> in the finger he cut with a food processor blade.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31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Turbulence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sudden</a:t>
            </a:r>
            <a:r>
              <a:rPr lang="en-US" dirty="0"/>
              <a:t>, violent movements of air or water</a:t>
            </a:r>
          </a:p>
          <a:p>
            <a:r>
              <a:rPr lang="en-US" i="1" smtClean="0"/>
              <a:t>Synonyms</a:t>
            </a:r>
            <a:r>
              <a:rPr lang="en-US" dirty="0"/>
              <a:t>: turmoil, disturbance, commotion</a:t>
            </a:r>
          </a:p>
          <a:p>
            <a:r>
              <a:rPr lang="en-US" i="1" dirty="0"/>
              <a:t>Antonyms</a:t>
            </a:r>
            <a:r>
              <a:rPr lang="en-US" dirty="0"/>
              <a:t>: calmness, order, peace</a:t>
            </a:r>
          </a:p>
          <a:p>
            <a:r>
              <a:rPr lang="en-US" dirty="0"/>
              <a:t>The plane felt like a roller coaster when it encountered </a:t>
            </a:r>
            <a:r>
              <a:rPr lang="en-US" b="1" u="sng" dirty="0"/>
              <a:t>turbulence </a:t>
            </a:r>
            <a:r>
              <a:rPr lang="en-US" dirty="0"/>
              <a:t>in the sky.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97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Wavelets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noun) </a:t>
            </a:r>
            <a:endParaRPr lang="en-US" dirty="0" smtClean="0"/>
          </a:p>
          <a:p>
            <a:pPr lvl="0"/>
            <a:r>
              <a:rPr lang="en-US" dirty="0" smtClean="0"/>
              <a:t>a </a:t>
            </a:r>
            <a:r>
              <a:rPr lang="en-US" dirty="0"/>
              <a:t>small wave</a:t>
            </a:r>
          </a:p>
          <a:p>
            <a:r>
              <a:rPr lang="en-US" i="1" smtClean="0"/>
              <a:t>Synonym</a:t>
            </a:r>
            <a:r>
              <a:rPr lang="en-US" dirty="0"/>
              <a:t>: ripple</a:t>
            </a:r>
          </a:p>
          <a:p>
            <a:r>
              <a:rPr lang="en-US" i="1" dirty="0"/>
              <a:t>Antonym</a:t>
            </a:r>
            <a:r>
              <a:rPr lang="en-US" dirty="0"/>
              <a:t>: NONE</a:t>
            </a:r>
          </a:p>
          <a:p>
            <a:r>
              <a:rPr lang="en-US" dirty="0"/>
              <a:t>The </a:t>
            </a:r>
            <a:r>
              <a:rPr lang="en-US" b="1" u="sng" dirty="0"/>
              <a:t>wavelets</a:t>
            </a:r>
            <a:r>
              <a:rPr lang="en-US" dirty="0"/>
              <a:t> hit the shoreline and washed away my footprints from the sand.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19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Bawdy: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(adjective)</a:t>
            </a:r>
          </a:p>
          <a:p>
            <a:pPr lvl="0"/>
            <a:r>
              <a:rPr lang="en-US" dirty="0" smtClean="0"/>
              <a:t>humorously vulgar; dealing with </a:t>
            </a:r>
            <a:r>
              <a:rPr lang="en-US" dirty="0" smtClean="0"/>
              <a:t>something inappropriate in </a:t>
            </a:r>
            <a:r>
              <a:rPr lang="en-US" dirty="0" smtClean="0"/>
              <a:t>a way that is meant to be funny.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rude, obscene, lewd</a:t>
            </a:r>
          </a:p>
          <a:p>
            <a:pPr lvl="0"/>
            <a:r>
              <a:rPr lang="en-US" dirty="0" smtClean="0"/>
              <a:t>Ant: moral, chaste, clean</a:t>
            </a:r>
            <a:endParaRPr lang="en-US" dirty="0"/>
          </a:p>
          <a:p>
            <a:r>
              <a:rPr lang="en-US" dirty="0" err="1"/>
              <a:t>‘Tis</a:t>
            </a:r>
            <a:r>
              <a:rPr lang="en-US" dirty="0"/>
              <a:t> no less, I tell ye; for the bawdy hand of the dial is now upon the prick of noon.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120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Wilt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lose energy and become weak</a:t>
            </a:r>
          </a:p>
          <a:p>
            <a:r>
              <a:rPr lang="en-US" i="1" smtClean="0"/>
              <a:t>Synonyms</a:t>
            </a:r>
            <a:r>
              <a:rPr lang="en-US" dirty="0"/>
              <a:t>: decay, droop, fade</a:t>
            </a:r>
          </a:p>
          <a:p>
            <a:r>
              <a:rPr lang="en-US" i="1" dirty="0"/>
              <a:t>Antonyms</a:t>
            </a:r>
            <a:r>
              <a:rPr lang="en-US" dirty="0"/>
              <a:t>: rally, rebound, recover</a:t>
            </a:r>
          </a:p>
          <a:p>
            <a:r>
              <a:rPr lang="en-US" dirty="0"/>
              <a:t>A week after Valentine’s Day, the red roses began to </a:t>
            </a:r>
            <a:r>
              <a:rPr lang="en-US" b="1" u="sng" dirty="0"/>
              <a:t>wilt </a:t>
            </a:r>
            <a:r>
              <a:rPr lang="en-US" dirty="0"/>
              <a:t>in their crystal vase.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529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Wistful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having </a:t>
            </a:r>
            <a:r>
              <a:rPr lang="en-US" dirty="0"/>
              <a:t>or showing sad thoughts and feelings about something that you want to have or do and especially about something that made you happy in the past</a:t>
            </a:r>
          </a:p>
          <a:p>
            <a:r>
              <a:rPr lang="en-US" i="1" smtClean="0"/>
              <a:t>Synonyms</a:t>
            </a:r>
            <a:r>
              <a:rPr lang="en-US" dirty="0"/>
              <a:t>: NONE</a:t>
            </a:r>
          </a:p>
          <a:p>
            <a:r>
              <a:rPr lang="en-US" i="1" dirty="0"/>
              <a:t>Antonyms</a:t>
            </a:r>
            <a:r>
              <a:rPr lang="en-US" dirty="0"/>
              <a:t>: NONE</a:t>
            </a:r>
          </a:p>
          <a:p>
            <a:r>
              <a:rPr lang="en-US" dirty="0"/>
              <a:t>Joey looked at his ex-girlfriend, whom he missed, and gave her a </a:t>
            </a:r>
            <a:r>
              <a:rPr lang="en-US" b="1" u="sng" dirty="0"/>
              <a:t>wistful</a:t>
            </a:r>
            <a:r>
              <a:rPr lang="en-US" dirty="0"/>
              <a:t> smile.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39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Withdraw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take back</a:t>
            </a:r>
          </a:p>
          <a:p>
            <a:r>
              <a:rPr lang="en-US" i="1" smtClean="0"/>
              <a:t>Synonyms</a:t>
            </a:r>
            <a:r>
              <a:rPr lang="en-US" dirty="0"/>
              <a:t>: take out, remove, retract, recant</a:t>
            </a:r>
          </a:p>
          <a:p>
            <a:r>
              <a:rPr lang="en-US" i="1" dirty="0"/>
              <a:t>Antonyms</a:t>
            </a:r>
            <a:r>
              <a:rPr lang="en-US" dirty="0"/>
              <a:t>: place, position, set up</a:t>
            </a:r>
          </a:p>
          <a:p>
            <a:r>
              <a:rPr lang="en-US" dirty="0"/>
              <a:t>Sarah went to the bank to </a:t>
            </a:r>
            <a:r>
              <a:rPr lang="en-US" b="1" u="sng" dirty="0"/>
              <a:t>withdraw</a:t>
            </a:r>
            <a:r>
              <a:rPr lang="en-US" dirty="0"/>
              <a:t> $50 in cash.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3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Yon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adjective) </a:t>
            </a:r>
            <a:endParaRPr lang="en-US" dirty="0" smtClean="0"/>
          </a:p>
          <a:p>
            <a:pPr lvl="0"/>
            <a:r>
              <a:rPr lang="en-US" dirty="0" smtClean="0"/>
              <a:t>YONDER</a:t>
            </a:r>
            <a:r>
              <a:rPr lang="en-US" dirty="0"/>
              <a:t>; at or in that place; over there</a:t>
            </a:r>
          </a:p>
          <a:p>
            <a:r>
              <a:rPr lang="en-US" i="1" smtClean="0"/>
              <a:t>Synonyms</a:t>
            </a:r>
            <a:r>
              <a:rPr lang="en-US" dirty="0"/>
              <a:t>: beyond, further, farther</a:t>
            </a:r>
          </a:p>
          <a:p>
            <a:r>
              <a:rPr lang="en-US" i="1" dirty="0"/>
              <a:t>Antonyms</a:t>
            </a:r>
            <a:r>
              <a:rPr lang="en-US" dirty="0"/>
              <a:t>: here</a:t>
            </a:r>
          </a:p>
          <a:p>
            <a:r>
              <a:rPr lang="en-US" dirty="0"/>
              <a:t>The cows were chased to </a:t>
            </a:r>
            <a:r>
              <a:rPr lang="en-US" b="1" u="sng" dirty="0"/>
              <a:t>yon</a:t>
            </a:r>
            <a:r>
              <a:rPr lang="en-US" dirty="0"/>
              <a:t> side of the river.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02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Belch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push or throw something out with force</a:t>
            </a:r>
          </a:p>
          <a:p>
            <a:r>
              <a:rPr lang="en-US" i="1" smtClean="0"/>
              <a:t>Synonyms</a:t>
            </a:r>
            <a:r>
              <a:rPr lang="en-US" dirty="0"/>
              <a:t>: erupt, expel, spew</a:t>
            </a:r>
          </a:p>
          <a:p>
            <a:r>
              <a:rPr lang="en-US" i="1" dirty="0"/>
              <a:t>Antonyms</a:t>
            </a:r>
            <a:r>
              <a:rPr lang="en-US" dirty="0"/>
              <a:t>: bottle up, contain, restrain</a:t>
            </a:r>
          </a:p>
          <a:p>
            <a:r>
              <a:rPr lang="en-US" dirty="0"/>
              <a:t>The coal factory </a:t>
            </a:r>
            <a:r>
              <a:rPr lang="en-US" b="1" u="sng" dirty="0"/>
              <a:t>belched</a:t>
            </a:r>
            <a:r>
              <a:rPr lang="en-US" dirty="0"/>
              <a:t> a large cloud of black soot and smoke into the sky.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39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Bereave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take away a valued or necessary possession, especially by force</a:t>
            </a:r>
          </a:p>
          <a:p>
            <a:r>
              <a:rPr lang="en-US" i="1" smtClean="0"/>
              <a:t>Synonyms</a:t>
            </a:r>
            <a:r>
              <a:rPr lang="en-US" dirty="0"/>
              <a:t>: deprive, strip, clean out</a:t>
            </a:r>
          </a:p>
          <a:p>
            <a:r>
              <a:rPr lang="en-US" i="1" dirty="0"/>
              <a:t>Antonyms</a:t>
            </a:r>
            <a:r>
              <a:rPr lang="en-US" dirty="0"/>
              <a:t>: donate</a:t>
            </a:r>
          </a:p>
          <a:p>
            <a:r>
              <a:rPr lang="en-US" dirty="0"/>
              <a:t> Anne was </a:t>
            </a:r>
            <a:r>
              <a:rPr lang="en-US" b="1" u="sng" dirty="0"/>
              <a:t>bereaved</a:t>
            </a:r>
            <a:r>
              <a:rPr lang="en-US" dirty="0"/>
              <a:t> of her smartphone after she was caught lying to her mother.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0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Billowing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(</a:t>
            </a:r>
            <a:r>
              <a:rPr lang="en-US" dirty="0"/>
              <a:t>verb) </a:t>
            </a:r>
            <a:endParaRPr lang="en-US" dirty="0" smtClean="0"/>
          </a:p>
          <a:p>
            <a:pPr lvl="0"/>
            <a:r>
              <a:rPr lang="en-US" dirty="0" smtClean="0"/>
              <a:t>to </a:t>
            </a:r>
            <a:r>
              <a:rPr lang="en-US" dirty="0"/>
              <a:t>swell out, puff up, etc. as if by the action of wind</a:t>
            </a:r>
          </a:p>
          <a:p>
            <a:r>
              <a:rPr lang="en-US" i="1" smtClean="0"/>
              <a:t>Synonyms</a:t>
            </a:r>
            <a:r>
              <a:rPr lang="en-US" dirty="0"/>
              <a:t>: bloating, bulging, ballooning</a:t>
            </a:r>
          </a:p>
          <a:p>
            <a:r>
              <a:rPr lang="en-US" i="1" dirty="0"/>
              <a:t>Antonyms</a:t>
            </a:r>
            <a:r>
              <a:rPr lang="en-US" dirty="0"/>
              <a:t>: stabilizing, shrinking</a:t>
            </a:r>
          </a:p>
          <a:p>
            <a:r>
              <a:rPr lang="en-US" dirty="0"/>
              <a:t>The American Flag was </a:t>
            </a:r>
            <a:r>
              <a:rPr lang="en-US" b="1" u="sng" dirty="0"/>
              <a:t>billowing </a:t>
            </a:r>
            <a:r>
              <a:rPr lang="en-US" dirty="0"/>
              <a:t>at the top of the flagpole as the storm picked up.</a:t>
            </a:r>
          </a:p>
        </p:txBody>
      </p:sp>
    </p:spTree>
    <p:extLst>
      <p:ext uri="{BB962C8B-B14F-4D97-AF65-F5344CB8AC3E}">
        <p14:creationId xmlns:p14="http://schemas.microsoft.com/office/powerpoint/2010/main" val="1766047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Braggart:</a:t>
            </a:r>
            <a:r>
              <a:rPr lang="en-US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noun </a:t>
            </a:r>
          </a:p>
          <a:p>
            <a:pPr lvl="0"/>
            <a:r>
              <a:rPr lang="en-US" dirty="0" smtClean="0"/>
              <a:t>a </a:t>
            </a:r>
            <a:r>
              <a:rPr lang="en-US" dirty="0"/>
              <a:t>very boastful and talkative person</a:t>
            </a:r>
          </a:p>
          <a:p>
            <a:r>
              <a:rPr lang="en-US" smtClean="0"/>
              <a:t>Syn: </a:t>
            </a:r>
            <a:r>
              <a:rPr lang="en-US" dirty="0" smtClean="0"/>
              <a:t>egotist, show-off, hotshot</a:t>
            </a:r>
            <a:endParaRPr lang="en-US" dirty="0"/>
          </a:p>
          <a:p>
            <a:r>
              <a:rPr lang="en-US" dirty="0"/>
              <a:t>Ant</a:t>
            </a:r>
            <a:r>
              <a:rPr lang="en-US" dirty="0" smtClean="0"/>
              <a:t>: (near) modest, shy</a:t>
            </a:r>
            <a:endParaRPr lang="en-US" dirty="0"/>
          </a:p>
          <a:p>
            <a:r>
              <a:rPr lang="en-US" dirty="0"/>
              <a:t>Zounds, a dog, a rat, a mouse, a cat, to scratch a man to death! A </a:t>
            </a:r>
            <a:r>
              <a:rPr lang="en-US" b="1" u="sng" dirty="0"/>
              <a:t>braggart</a:t>
            </a:r>
            <a:r>
              <a:rPr lang="en-US" dirty="0"/>
              <a:t>, a rogue, a villain, that fights by the book of arithmetic!</a:t>
            </a:r>
          </a:p>
        </p:txBody>
      </p:sp>
    </p:spTree>
    <p:extLst>
      <p:ext uri="{BB962C8B-B14F-4D97-AF65-F5344CB8AC3E}">
        <p14:creationId xmlns:p14="http://schemas.microsoft.com/office/powerpoint/2010/main" val="3151221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Brawl</a:t>
            </a:r>
            <a:r>
              <a:rPr lang="en-US" dirty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</a:t>
            </a:r>
            <a:r>
              <a:rPr lang="en-US" dirty="0" smtClean="0"/>
              <a:t>erb OR noun</a:t>
            </a:r>
          </a:p>
          <a:p>
            <a:pPr lvl="0"/>
            <a:r>
              <a:rPr lang="en-US" dirty="0" smtClean="0"/>
              <a:t>to </a:t>
            </a:r>
            <a:r>
              <a:rPr lang="en-US" dirty="0"/>
              <a:t>fight or argue noisily, angrily, or </a:t>
            </a:r>
            <a:r>
              <a:rPr lang="en-US" dirty="0" smtClean="0"/>
              <a:t>disruptively</a:t>
            </a:r>
          </a:p>
          <a:p>
            <a:pPr lvl="0"/>
            <a:r>
              <a:rPr lang="en-US" smtClean="0"/>
              <a:t>Syn: </a:t>
            </a:r>
            <a:r>
              <a:rPr lang="en-US" dirty="0" smtClean="0"/>
              <a:t>riot, ruckus, melee</a:t>
            </a:r>
          </a:p>
          <a:p>
            <a:pPr lvl="0"/>
            <a:r>
              <a:rPr lang="en-US" dirty="0" smtClean="0"/>
              <a:t>Ant: agreement, truce</a:t>
            </a:r>
            <a:endParaRPr lang="en-US" dirty="0"/>
          </a:p>
          <a:p>
            <a:r>
              <a:rPr lang="en-US" dirty="0"/>
              <a:t>Three civil </a:t>
            </a:r>
            <a:r>
              <a:rPr lang="en-US" b="1" u="sng" dirty="0"/>
              <a:t>brawls</a:t>
            </a:r>
            <a:r>
              <a:rPr lang="en-US" dirty="0"/>
              <a:t>, bred of an airy word…have thrice </a:t>
            </a:r>
            <a:r>
              <a:rPr lang="en-US" dirty="0" err="1"/>
              <a:t>disturb’d</a:t>
            </a:r>
            <a:r>
              <a:rPr lang="en-US" dirty="0"/>
              <a:t> the quiet of our streets.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33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36</TotalTime>
  <Words>1819</Words>
  <Application>Microsoft Macintosh PowerPoint</Application>
  <PresentationFormat>On-screen Show (4:3)</PresentationFormat>
  <Paragraphs>254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Inkwell</vt:lpstr>
      <vt:lpstr>Quarter 3 Vocabulary </vt:lpstr>
      <vt:lpstr>Acclaimed: </vt:lpstr>
      <vt:lpstr>Bayonet: </vt:lpstr>
      <vt:lpstr>Bawdy: </vt:lpstr>
      <vt:lpstr>Belch: </vt:lpstr>
      <vt:lpstr>Bereave: </vt:lpstr>
      <vt:lpstr>Billowing: </vt:lpstr>
      <vt:lpstr>Braggart: </vt:lpstr>
      <vt:lpstr>Brawl: </vt:lpstr>
      <vt:lpstr>Bugle: </vt:lpstr>
      <vt:lpstr>Cleave:</vt:lpstr>
      <vt:lpstr>Conjure: </vt:lpstr>
      <vt:lpstr>Crest: </vt:lpstr>
      <vt:lpstr>Dewy: </vt:lpstr>
      <vt:lpstr>Effeminate: </vt:lpstr>
      <vt:lpstr>Eloquence: </vt:lpstr>
      <vt:lpstr>Inexorable: </vt:lpstr>
      <vt:lpstr>Inmost: </vt:lpstr>
      <vt:lpstr>Inrolling: </vt:lpstr>
      <vt:lpstr>Invocation:  </vt:lpstr>
      <vt:lpstr>Jocund: </vt:lpstr>
      <vt:lpstr>Lapse: </vt:lpstr>
      <vt:lpstr>Lucid: </vt:lpstr>
      <vt:lpstr>Lustre: </vt:lpstr>
      <vt:lpstr>Maimed: </vt:lpstr>
      <vt:lpstr>Mignonette: </vt:lpstr>
      <vt:lpstr>Misadventure: </vt:lpstr>
      <vt:lpstr>O’er: </vt:lpstr>
      <vt:lpstr>Paramour: </vt:lpstr>
      <vt:lpstr>Pestilence: </vt:lpstr>
      <vt:lpstr>Redolent: </vt:lpstr>
      <vt:lpstr>Sabres: </vt:lpstr>
      <vt:lpstr>Slumb’rous: </vt:lpstr>
      <vt:lpstr>Solace: </vt:lpstr>
      <vt:lpstr>Steadfast: </vt:lpstr>
      <vt:lpstr>Tardy: </vt:lpstr>
      <vt:lpstr>Throbbing: </vt:lpstr>
      <vt:lpstr>Turbulence: </vt:lpstr>
      <vt:lpstr>Wavelets: </vt:lpstr>
      <vt:lpstr>Wilt: </vt:lpstr>
      <vt:lpstr>Wistful: </vt:lpstr>
      <vt:lpstr>Withdraw: </vt:lpstr>
      <vt:lpstr>Yon: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 3 Vocabulary </dc:title>
  <dc:creator>EMAIL Baker</dc:creator>
  <cp:lastModifiedBy>EMAIL Baker</cp:lastModifiedBy>
  <cp:revision>24</cp:revision>
  <dcterms:created xsi:type="dcterms:W3CDTF">2016-06-26T15:45:34Z</dcterms:created>
  <dcterms:modified xsi:type="dcterms:W3CDTF">2016-06-26T16:30:55Z</dcterms:modified>
</cp:coreProperties>
</file>